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13"/>
  </p:notesMasterIdLst>
  <p:handoutMasterIdLst>
    <p:handoutMasterId r:id="rId14"/>
  </p:handoutMasterIdLst>
  <p:sldIdLst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52" autoAdjust="0"/>
  </p:normalViewPr>
  <p:slideViewPr>
    <p:cSldViewPr>
      <p:cViewPr varScale="1">
        <p:scale>
          <a:sx n="34" d="100"/>
          <a:sy n="34" d="100"/>
        </p:scale>
        <p:origin x="64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008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25.09.2019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25.09.2019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3" y="4922008"/>
            <a:ext cx="5553398" cy="3536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59" y="4908408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46245"/>
            <a:ext cx="6226825" cy="3965895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40"/>
            <a:ext cx="5596346" cy="356434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24994"/>
            <a:ext cx="6226825" cy="3965895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024048"/>
            <a:ext cx="6226825" cy="3965895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786" y="4572794"/>
            <a:ext cx="10297144" cy="2693045"/>
          </a:xfrm>
        </p:spPr>
        <p:txBody>
          <a:bodyPr/>
          <a:lstStyle/>
          <a:p>
            <a:r>
              <a:rPr lang="en-US" dirty="0"/>
              <a:t>Industrial Controls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Industrial controls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are they? Where are they found?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711824" y="5258594"/>
            <a:ext cx="8766969" cy="7609006"/>
          </a:xfrm>
        </p:spPr>
        <p:txBody>
          <a:bodyPr/>
          <a:lstStyle/>
          <a:p>
            <a:r>
              <a:rPr lang="en-US" dirty="0"/>
              <a:t>Protective Relays</a:t>
            </a:r>
          </a:p>
          <a:p>
            <a:r>
              <a:rPr lang="en-US" dirty="0"/>
              <a:t>Building Automation Controllers</a:t>
            </a:r>
          </a:p>
          <a:p>
            <a:r>
              <a:rPr lang="en-US" dirty="0"/>
              <a:t>Programmable Logic Controllers</a:t>
            </a:r>
          </a:p>
          <a:p>
            <a:r>
              <a:rPr lang="en-US" dirty="0"/>
              <a:t>Communications Processors</a:t>
            </a:r>
          </a:p>
          <a:p>
            <a:r>
              <a:rPr lang="en-US" dirty="0"/>
              <a:t>Smart Controls</a:t>
            </a:r>
          </a:p>
          <a:p>
            <a:r>
              <a:rPr lang="en-US" dirty="0"/>
              <a:t>Data Trend Recorders</a:t>
            </a:r>
          </a:p>
          <a:p>
            <a:r>
              <a:rPr lang="en-US" dirty="0"/>
              <a:t>Process Controllers</a:t>
            </a:r>
          </a:p>
          <a:p>
            <a:r>
              <a:rPr lang="en-US" dirty="0"/>
              <a:t>Human Machine Interfaces and Displays</a:t>
            </a:r>
          </a:p>
        </p:txBody>
      </p:sp>
    </p:spTree>
    <p:extLst>
      <p:ext uri="{BB962C8B-B14F-4D97-AF65-F5344CB8AC3E}">
        <p14:creationId xmlns:p14="http://schemas.microsoft.com/office/powerpoint/2010/main" val="13732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5FC7D-C34A-4CE1-9FB4-74FE9FFC9C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19210" y="8154938"/>
            <a:ext cx="8829368" cy="3607911"/>
          </a:xfrm>
        </p:spPr>
        <p:txBody>
          <a:bodyPr/>
          <a:lstStyle/>
          <a:p>
            <a:r>
              <a:rPr lang="en-US" dirty="0"/>
              <a:t>Front Panel or Human Machine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Direct interaction with device itself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Buttons/Switches/Screens/Etc.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Basic settings and some logic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437EF-C873-493F-A60D-F350A991D2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776970" y="8154938"/>
            <a:ext cx="8829368" cy="3607911"/>
          </a:xfrm>
        </p:spPr>
        <p:txBody>
          <a:bodyPr/>
          <a:lstStyle/>
          <a:p>
            <a:r>
              <a:rPr lang="en-US" dirty="0"/>
              <a:t>Ethernet (RJ45) Network Communications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Direct or Network connection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Interaction through PC via software 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Advanced settings and logic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995D3E-E945-4FBC-91E8-6DE1678FF1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776970" y="1386186"/>
            <a:ext cx="8829368" cy="3607911"/>
          </a:xfrm>
        </p:spPr>
        <p:txBody>
          <a:bodyPr/>
          <a:lstStyle/>
          <a:p>
            <a:r>
              <a:rPr lang="en-US" dirty="0"/>
              <a:t>Serial (EIA232 or EIA485) Communications</a:t>
            </a:r>
          </a:p>
          <a:p>
            <a:pPr marL="457200" indent="-457200">
              <a:buClr>
                <a:srgbClr val="242529"/>
              </a:buClr>
              <a:buFont typeface="Arial" panose="020B0604020202020204" pitchFamily="34" charset="0"/>
              <a:buChar char="•"/>
            </a:pPr>
            <a:r>
              <a:rPr lang="en-US" dirty="0"/>
              <a:t>Direct device connection, minimal parameters</a:t>
            </a:r>
          </a:p>
          <a:p>
            <a:pPr marL="457200" indent="-457200">
              <a:buClr>
                <a:srgbClr val="242529"/>
              </a:buClr>
              <a:buFont typeface="Arial" panose="020B0604020202020204" pitchFamily="34" charset="0"/>
              <a:buChar char="•"/>
            </a:pPr>
            <a:r>
              <a:rPr lang="en-US" dirty="0"/>
              <a:t>Interaction through PC via software platform</a:t>
            </a:r>
          </a:p>
          <a:p>
            <a:pPr marL="457200" indent="-457200">
              <a:buClr>
                <a:srgbClr val="242529"/>
              </a:buClr>
              <a:buFont typeface="Arial" panose="020B0604020202020204" pitchFamily="34" charset="0"/>
              <a:buChar char="•"/>
            </a:pPr>
            <a:r>
              <a:rPr lang="en-US" dirty="0"/>
              <a:t>Moderate settings and logic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2F995B9-39A0-4A14-AFC5-2E04CD3E6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586" y="2521470"/>
            <a:ext cx="10180260" cy="1218282"/>
          </a:xfrm>
        </p:spPr>
        <p:txBody>
          <a:bodyPr/>
          <a:lstStyle/>
          <a:p>
            <a:r>
              <a:rPr lang="en-US" dirty="0"/>
              <a:t>How do we interact</a:t>
            </a:r>
          </a:p>
        </p:txBody>
      </p:sp>
    </p:spTree>
    <p:extLst>
      <p:ext uri="{BB962C8B-B14F-4D97-AF65-F5344CB8AC3E}">
        <p14:creationId xmlns:p14="http://schemas.microsoft.com/office/powerpoint/2010/main" val="269129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426F-010B-4457-8E65-AE358461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Sel-351s Protection System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54F80-C6AB-4B34-9FA8-FB28998B1D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6394" y="3739753"/>
            <a:ext cx="7999642" cy="9305113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Relevant Software: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AcSELerator</a:t>
            </a:r>
            <a:r>
              <a:rPr lang="en-US" dirty="0"/>
              <a:t> Quickset (SEL-5030)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TeraTerm</a:t>
            </a:r>
            <a:r>
              <a:rPr lang="en-US" dirty="0"/>
              <a:t> Terminal Emulator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Settings and Configurations Methods: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Front Panel Control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Serial Communications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Ethernet Communications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Logic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Proprietary </a:t>
            </a:r>
            <a:r>
              <a:rPr lang="en-US" dirty="0" err="1"/>
              <a:t>SELogic</a:t>
            </a:r>
            <a:r>
              <a:rPr lang="en-US" dirty="0"/>
              <a:t> (3xx Series)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Primary Control Application: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Power Grid Protection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AC V/I Measurements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Digital Outputs</a:t>
            </a:r>
          </a:p>
        </p:txBody>
      </p:sp>
    </p:spTree>
    <p:extLst>
      <p:ext uri="{BB962C8B-B14F-4D97-AF65-F5344CB8AC3E}">
        <p14:creationId xmlns:p14="http://schemas.microsoft.com/office/powerpoint/2010/main" val="73362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426F-010B-4457-8E65-AE358461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Sel-849 motor management relay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54F80-C6AB-4B34-9FA8-FB28998B1D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6394" y="3739753"/>
            <a:ext cx="7999642" cy="8776762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Relevant Software: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AcSELerator</a:t>
            </a:r>
            <a:r>
              <a:rPr lang="en-US" dirty="0"/>
              <a:t> Quickset (SEL-5030)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TeraTerm</a:t>
            </a:r>
            <a:r>
              <a:rPr lang="en-US" dirty="0"/>
              <a:t> Terminal Emulator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Settings and Configurations Methods: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External HMI (SEL-3421/-3422)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Serial Communications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Ethernet Communications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Logic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Proprietary </a:t>
            </a:r>
            <a:r>
              <a:rPr lang="en-US" dirty="0" err="1"/>
              <a:t>SELogic</a:t>
            </a:r>
            <a:endParaRPr lang="en-US" dirty="0"/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Primary Control Application: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Medium Voltage Motor Protection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AC V/I Measurements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Digital Outputs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Arc Flash Protection</a:t>
            </a:r>
          </a:p>
        </p:txBody>
      </p:sp>
    </p:spTree>
    <p:extLst>
      <p:ext uri="{BB962C8B-B14F-4D97-AF65-F5344CB8AC3E}">
        <p14:creationId xmlns:p14="http://schemas.microsoft.com/office/powerpoint/2010/main" val="403462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426F-010B-4457-8E65-AE358461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2436564"/>
          </a:xfrm>
        </p:spPr>
        <p:txBody>
          <a:bodyPr/>
          <a:lstStyle/>
          <a:p>
            <a:r>
              <a:rPr lang="en-US" dirty="0"/>
              <a:t>Sel-35xx Real Time Automation </a:t>
            </a:r>
            <a:r>
              <a:rPr lang="en-US" dirty="0" err="1"/>
              <a:t>controlLer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54F80-C6AB-4B34-9FA8-FB28998B1D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6394" y="3739753"/>
            <a:ext cx="7999642" cy="9412833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Relevant Software: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AcSELerator</a:t>
            </a:r>
            <a:r>
              <a:rPr lang="en-US" dirty="0"/>
              <a:t> RTAC (SEL-5033)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Web Browser (Chrome/Firefox)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Settings and Configurations Methods: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Ethernet Communications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Logic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IEC 61131-3 Standard</a:t>
            </a:r>
          </a:p>
          <a:p>
            <a:pPr lvl="1"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Ladder Diagrams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Continuous Function Charts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Structured Text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Primary Control Application: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Communications Aggregation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Power System SCADA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Collection/Aggregation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Logic/Automation Controller</a:t>
            </a:r>
          </a:p>
        </p:txBody>
      </p:sp>
    </p:spTree>
    <p:extLst>
      <p:ext uri="{BB962C8B-B14F-4D97-AF65-F5344CB8AC3E}">
        <p14:creationId xmlns:p14="http://schemas.microsoft.com/office/powerpoint/2010/main" val="13055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426F-010B-4457-8E65-AE358461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2436564"/>
          </a:xfrm>
        </p:spPr>
        <p:txBody>
          <a:bodyPr/>
          <a:lstStyle/>
          <a:p>
            <a:r>
              <a:rPr lang="en-US" dirty="0"/>
              <a:t>Productivity2000 Programmable logic controller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54F80-C6AB-4B34-9FA8-FB28998B1D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6394" y="4958035"/>
            <a:ext cx="7999642" cy="6472759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Relevant Software: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Productivity Suite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Settings and Configurations Methods: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Ethernet Communications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Logic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Ladder Diagrams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Primary Control Application: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Digital Inputs and Outputs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Collection/Aggregation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Logic/Automation Controller</a:t>
            </a:r>
          </a:p>
        </p:txBody>
      </p:sp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3C1517B1-CC9D-4C98-8756-F2FF19228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4" y="5715794"/>
            <a:ext cx="13115482" cy="708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2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8DE0A203-1390-2E4E-AF38-2A363377D7CB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D13CB427-C636-6543-B47F-7D564BB45933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A542A538-0887-5A4B-91AF-67BC6C13041F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EEE225D5-A242-F847-9C44-101E734A2A8D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4649CA44-DA3A-AB42-8095-5D2E989DF14D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ui-ceng-template</Template>
  <TotalTime>47</TotalTime>
  <Words>304</Words>
  <Application>Microsoft Office PowerPoint</Application>
  <PresentationFormat>Custom</PresentationFormat>
  <Paragraphs>81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</vt:i4>
      </vt:variant>
    </vt:vector>
  </HeadingPairs>
  <TitlesOfParts>
    <vt:vector size="22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Industrial Controls</vt:lpstr>
      <vt:lpstr>Industrial controls</vt:lpstr>
      <vt:lpstr>How do we interact</vt:lpstr>
      <vt:lpstr>Sel-351s Protection System</vt:lpstr>
      <vt:lpstr>Sel-849 motor management relay</vt:lpstr>
      <vt:lpstr>Sel-35xx Real Time Automation controlLer</vt:lpstr>
      <vt:lpstr>Productivity2000 Programmable logic controller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Controls</dc:title>
  <dc:creator>Joe Stanley</dc:creator>
  <cp:lastModifiedBy>Joe Stanley</cp:lastModifiedBy>
  <cp:revision>7</cp:revision>
  <dcterms:created xsi:type="dcterms:W3CDTF">2019-09-25T18:28:14Z</dcterms:created>
  <dcterms:modified xsi:type="dcterms:W3CDTF">2019-09-25T19:15:58Z</dcterms:modified>
</cp:coreProperties>
</file>